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80" r:id="rId2"/>
  </p:sldMasterIdLst>
  <p:handoutMasterIdLst>
    <p:handoutMasterId r:id="rId7"/>
  </p:handoutMasterIdLst>
  <p:sldIdLst>
    <p:sldId id="256" r:id="rId3"/>
    <p:sldId id="263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208EB-F523-4620-A71F-EC8AE5D2BD1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D18DB-E216-4F0F-85FB-9DCDB550F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2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2BDCF33-25CA-43BA-BFE5-424AA90591D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D4B49-29F5-40BA-A5F3-CBAA9F867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73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38CA0-1E15-46BE-BE5C-C9502E4D4C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195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5DAB02-32F1-4FF3-AFA4-D25AD105E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707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64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513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245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67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58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8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5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B5A2A-49EF-4FF4-A95A-8AA5F9743E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606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053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2683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6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219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1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E09EA-1DB1-4CED-B6D0-EEF8EBCB69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247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47C67-1435-4BB1-903A-DF12BDD4C3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74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DBC15-C00B-4100-9883-2C0630533D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75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2ED38-AB23-4E84-93C6-F6519CB9A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93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14699-90A1-4550-A81B-755279EA45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87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F4CE8-0B7E-4C4E-A9FC-8A127F50C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332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78AF8-E2E0-4C32-ABF7-72224328A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9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44DC55F-A224-4BBA-B025-EFC1ADF7F6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6157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-152400"/>
            <a:ext cx="8458200" cy="13716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      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>
                <a:solidFill>
                  <a:schemeClr val="hlink"/>
                </a:solidFill>
              </a:rPr>
              <a:t> </a:t>
            </a:r>
            <a:r>
              <a:rPr lang="en-US" altLang="en-US" sz="3600" smtClean="0">
                <a:solidFill>
                  <a:schemeClr val="hlink"/>
                </a:solidFill>
              </a:rPr>
              <a:t>701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4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15400" cy="5562600"/>
          </a:xfrm>
          <a:noFill/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17: </a:t>
            </a:r>
            <a:r>
              <a:rPr lang="es-ES_tradnl" altLang="en-US" dirty="0">
                <a:cs typeface="Tahoma" pitchFamily="34" charset="0"/>
              </a:rPr>
              <a:t>¿Cuántos cuartos tiene un apartamento grande?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. Use </a:t>
            </a:r>
            <a:r>
              <a:rPr lang="es-ES_tradnl" altLang="en-US" u="sng" dirty="0" smtClean="0"/>
              <a:t>el</a:t>
            </a:r>
            <a:r>
              <a:rPr lang="es-ES_tradnl" altLang="en-US" dirty="0" smtClean="0"/>
              <a:t> o </a:t>
            </a:r>
            <a:r>
              <a:rPr lang="es-ES_tradnl" altLang="en-US" u="sng" dirty="0" smtClean="0"/>
              <a:t>la</a:t>
            </a:r>
            <a:endParaRPr lang="es-ES_tradnl" altLang="en-US" u="sng" dirty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b="1" dirty="0"/>
          </a:p>
        </p:txBody>
      </p:sp>
      <p:pic>
        <p:nvPicPr>
          <p:cNvPr id="2066" name="Picture 18" descr="C:\Users\Faculty\AppData\Local\Microsoft\Windows\Temporary Internet Files\Content.IE5\Y6D86QZU\MC9000896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1830629" cy="143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Faculty\AppData\Local\Microsoft\Windows\Temporary Internet Files\Content.IE5\EK187HAR\MC9000900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24157"/>
            <a:ext cx="1829056" cy="18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Faculty\AppData\Local\Microsoft\Windows\Temporary Internet Files\Content.IE5\ID6MG4ZU\MC9003610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782" y="1981200"/>
            <a:ext cx="1978818" cy="19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Faculty\AppData\Local\Microsoft\Windows\Temporary Internet Files\Content.IE5\EK187HAR\MC90041936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29" y="5050438"/>
            <a:ext cx="1598371" cy="118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Faculty\AppData\Local\Microsoft\Windows\Temporary Internet Files\Content.IE5\ID6MG4ZU\MC90008286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562" y="4574380"/>
            <a:ext cx="1672438" cy="180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Faculty\AppData\Local\Microsoft\Windows\Temporary Internet Files\Content.IE5\I4PJBFIF\MC90008942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572" y="4886122"/>
            <a:ext cx="1824228" cy="146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36576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48522" y="3974068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3988" y="34290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7388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10188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0668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304800"/>
            <a:ext cx="4648200" cy="4953000"/>
          </a:xfrm>
        </p:spPr>
        <p:txBody>
          <a:bodyPr/>
          <a:lstStyle/>
          <a:p>
            <a:r>
              <a:rPr lang="es-ES_tradnl" sz="2800" dirty="0" smtClean="0"/>
              <a:t>Complete </a:t>
            </a:r>
            <a:r>
              <a:rPr lang="es-ES_tradnl" sz="2800" dirty="0" err="1" smtClean="0"/>
              <a:t>according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picture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delante de la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detrás de la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al lado de la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_______al lado del árbol.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detrás del carro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__________ al lado del sofá.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128" y="685800"/>
            <a:ext cx="4340434" cy="5867400"/>
          </a:xfrm>
        </p:spPr>
      </p:pic>
    </p:spTree>
    <p:extLst>
      <p:ext uri="{BB962C8B-B14F-4D97-AF65-F5344CB8AC3E}">
        <p14:creationId xmlns:p14="http://schemas.microsoft.com/office/powerpoint/2010/main" val="269411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aculty\AppData\Local\Temp\2013-11-01 12.30.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95671">
            <a:off x="1925666" y="-125835"/>
            <a:ext cx="5257800" cy="342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 rot="1992336">
            <a:off x="573552" y="2207463"/>
            <a:ext cx="3080109" cy="3810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endParaRPr lang="en-US" sz="2400" dirty="0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76200" y="3200400"/>
            <a:ext cx="89916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533400" indent="-533400">
              <a:buClr>
                <a:srgbClr val="FF0000"/>
              </a:buClr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</a:rPr>
              <a:t>Copia y completa según la foto: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¿Tienen los Pérez un apartamento?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¿Tiene un balcón su apartamento?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¿Es grande o pequeño el apartamento?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¿Cuántos cuartos tiene?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¿Qué cuartos tiene?</a:t>
            </a:r>
            <a:endParaRPr lang="es-ES_tradnl" altLang="en-US" kern="0" dirty="0">
              <a:solidFill>
                <a:srgbClr val="000000"/>
              </a:solidFill>
              <a:effectLst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807944">
            <a:off x="994426" y="864192"/>
            <a:ext cx="216585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0600" y="2835841"/>
            <a:ext cx="216585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9537387">
            <a:off x="3489073" y="-449421"/>
            <a:ext cx="2165855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FFFF"/>
              </a:solidFill>
              <a:latin typeface="Times New Roman" pitchFamily="18" charset="0"/>
            </a:endParaRPr>
          </a:p>
          <a:p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811450">
            <a:off x="5248370" y="40815"/>
            <a:ext cx="2649316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FFFF"/>
              </a:solidFill>
              <a:latin typeface="Times New Roman" pitchFamily="18" charset="0"/>
            </a:endParaRPr>
          </a:p>
          <a:p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9056757">
            <a:off x="5687990" y="1930693"/>
            <a:ext cx="2646750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FFFF"/>
              </a:solidFill>
              <a:latin typeface="Times New Roman" pitchFamily="18" charset="0"/>
            </a:endParaRPr>
          </a:p>
          <a:p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9807944">
            <a:off x="5031026" y="2669368"/>
            <a:ext cx="745414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9807944">
            <a:off x="6605155" y="1618036"/>
            <a:ext cx="124719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87210" y="1138535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9900703">
            <a:off x="2983015" y="185391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9900703">
            <a:off x="1776830" y="2576434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85055">
            <a:off x="1139569" y="1484311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8054868">
            <a:off x="5121454" y="-464467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9429057">
            <a:off x="4889880" y="2850557"/>
            <a:ext cx="256367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3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1 and 2 Review Worksheet</a:t>
            </a:r>
          </a:p>
          <a:p>
            <a:r>
              <a:rPr lang="en-US" altLang="en-US" dirty="0"/>
              <a:t>Study house vocabulary</a:t>
            </a:r>
          </a:p>
          <a:p>
            <a:r>
              <a:rPr lang="en-US" altLang="en-US" dirty="0"/>
              <a:t>Study family vocabulary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ixel espana">
    <a:dk1>
      <a:srgbClr val="000000"/>
    </a:dk1>
    <a:lt1>
      <a:srgbClr val="FFFFFF"/>
    </a:lt1>
    <a:dk2>
      <a:srgbClr val="FFFFFF"/>
    </a:dk2>
    <a:lt2>
      <a:srgbClr val="FFFFFF"/>
    </a:lt2>
    <a:accent1>
      <a:srgbClr val="002060"/>
    </a:accent1>
    <a:accent2>
      <a:srgbClr val="FF0000"/>
    </a:accent2>
    <a:accent3>
      <a:srgbClr val="FFC000"/>
    </a:accent3>
    <a:accent4>
      <a:srgbClr val="000000"/>
    </a:accent4>
    <a:accent5>
      <a:srgbClr val="FF3300"/>
    </a:accent5>
    <a:accent6>
      <a:srgbClr val="0000FF"/>
    </a:accent6>
    <a:hlink>
      <a:srgbClr val="002060"/>
    </a:hlink>
    <a:folHlink>
      <a:srgbClr val="FFC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259</TotalTime>
  <Words>143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Tahoma</vt:lpstr>
      <vt:lpstr>Wingdings</vt:lpstr>
      <vt:lpstr>Comic Sans MS</vt:lpstr>
      <vt:lpstr>Textured</vt:lpstr>
      <vt:lpstr>1_Textured</vt:lpstr>
      <vt:lpstr>Me llamo __________        Clase 701 La fecha es el 4 de noviembre del 2013</vt:lpstr>
      <vt:lpstr>Practica</vt:lpstr>
      <vt:lpstr>PowerPoint Presentation</vt:lpstr>
      <vt:lpstr>Tarea # 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9N La fecha es el 29 de marzo del 2012</dc:title>
  <dc:creator>Helen Zumaeta</dc:creator>
  <cp:lastModifiedBy>Helen Zumaeta</cp:lastModifiedBy>
  <cp:revision>13</cp:revision>
  <cp:lastPrinted>2013-11-04T15:26:15Z</cp:lastPrinted>
  <dcterms:created xsi:type="dcterms:W3CDTF">2012-03-28T20:43:57Z</dcterms:created>
  <dcterms:modified xsi:type="dcterms:W3CDTF">2013-11-04T17:52:43Z</dcterms:modified>
</cp:coreProperties>
</file>